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59" r:id="rId6"/>
    <p:sldId id="258" r:id="rId7"/>
    <p:sldId id="262" r:id="rId8"/>
    <p:sldId id="263" r:id="rId9"/>
    <p:sldId id="264" r:id="rId10"/>
    <p:sldId id="268" r:id="rId11"/>
    <p:sldId id="267" r:id="rId12"/>
    <p:sldId id="266" r:id="rId13"/>
    <p:sldId id="270" r:id="rId14"/>
    <p:sldId id="269" r:id="rId15"/>
    <p:sldId id="265" r:id="rId16"/>
    <p:sldId id="271" r:id="rId17"/>
    <p:sldId id="272" r:id="rId18"/>
    <p:sldId id="273" r:id="rId19"/>
    <p:sldId id="278" r:id="rId20"/>
    <p:sldId id="277" r:id="rId21"/>
    <p:sldId id="276" r:id="rId22"/>
    <p:sldId id="274" r:id="rId23"/>
    <p:sldId id="275" r:id="rId24"/>
    <p:sldId id="279" r:id="rId25"/>
    <p:sldId id="280" r:id="rId26"/>
    <p:sldId id="281" r:id="rId27"/>
    <p:sldId id="284" r:id="rId28"/>
    <p:sldId id="283" r:id="rId29"/>
    <p:sldId id="282" r:id="rId30"/>
    <p:sldId id="288" r:id="rId31"/>
    <p:sldId id="287" r:id="rId32"/>
    <p:sldId id="286" r:id="rId33"/>
    <p:sldId id="285" r:id="rId34"/>
    <p:sldId id="290" r:id="rId35"/>
    <p:sldId id="289" r:id="rId36"/>
    <p:sldId id="292" r:id="rId37"/>
    <p:sldId id="291" r:id="rId38"/>
    <p:sldId id="294" r:id="rId39"/>
    <p:sldId id="293" r:id="rId40"/>
    <p:sldId id="295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2E0F19-FCCC-4D41-8422-3EBD513E67C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28DE51-C988-446F-804F-86712B413BA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0" y="914400"/>
            <a:ext cx="6775626" cy="4076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838200"/>
            <a:ext cx="2273011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838200" y="1676400"/>
          <a:ext cx="7239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/>
                <a:gridCol w="1447800"/>
                <a:gridCol w="1066800"/>
                <a:gridCol w="2286000"/>
                <a:gridCol w="990600"/>
              </a:tblGrid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Emp_ID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Email_ID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Dept_ID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Aman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13579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Aa_ice@gmail.com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24682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Bb_ice@gmail.com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13489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Cc_ice@gmail.com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Tarek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658743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Dd_ice@gmail.com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066800" y="4876800"/>
            <a:ext cx="140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{Emp_ID}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4343400"/>
            <a:ext cx="1366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Primary Key: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143000"/>
            <a:ext cx="83820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838200" y="1676400"/>
          <a:ext cx="7239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/>
                <a:gridCol w="1447800"/>
                <a:gridCol w="1066800"/>
                <a:gridCol w="2286000"/>
                <a:gridCol w="990600"/>
              </a:tblGrid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Emp_ID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Email_ID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Dept_ID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Aman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13579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Aa_ice@gmail.com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24682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Bb_ice@gmail.com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13489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Cc_ice@gmail.com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Tarek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658743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Dd_ice@gmail.com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0" y="381000"/>
            <a:ext cx="531495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1066800" y="4876800"/>
            <a:ext cx="15392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 smtClean="0"/>
              <a:t>{NID}</a:t>
            </a:r>
          </a:p>
          <a:p>
            <a:pPr marL="342900" indent="-342900">
              <a:buAutoNum type="arabicPeriod"/>
            </a:pPr>
            <a:r>
              <a:rPr lang="en-US" b="1" dirty="0" smtClean="0"/>
              <a:t>{Email_ID}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4343400"/>
            <a:ext cx="1634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Alternate Keys:</a:t>
            </a:r>
            <a:endParaRPr lang="en-US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" y="1066800"/>
            <a:ext cx="8915400" cy="3905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838200" y="1676400"/>
          <a:ext cx="7239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/>
                <a:gridCol w="1447800"/>
                <a:gridCol w="1066800"/>
                <a:gridCol w="2286000"/>
                <a:gridCol w="990600"/>
              </a:tblGrid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Emp_ID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Email_ID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Dept_ID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Aman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13579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Aa_ice@gmail.com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24682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Bb_ice@gmail.com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13489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Cc_ice@gmail.com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Tarek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658743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Dd_ice@gmail.com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4419600"/>
            <a:ext cx="71628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5" name="Elbow Connector 4"/>
          <p:cNvCxnSpPr/>
          <p:nvPr/>
        </p:nvCxnSpPr>
        <p:spPr>
          <a:xfrm rot="5400000">
            <a:off x="5753100" y="1943100"/>
            <a:ext cx="2971800" cy="2590800"/>
          </a:xfrm>
          <a:prstGeom prst="bentConnector3">
            <a:avLst>
              <a:gd name="adj1" fmla="val 77456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8153400" y="1752600"/>
            <a:ext cx="3810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" y="685800"/>
            <a:ext cx="89154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914400"/>
            <a:ext cx="8686800" cy="4676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71800" y="2667000"/>
            <a:ext cx="29342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Thanks to All</a:t>
            </a:r>
            <a:endParaRPr lang="en-US" sz="4000" b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33425" y="1285875"/>
            <a:ext cx="7677150" cy="428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7275" y="1500188"/>
            <a:ext cx="7029450" cy="3857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762000"/>
            <a:ext cx="8854716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33425" y="1219200"/>
            <a:ext cx="767715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304800"/>
            <a:ext cx="6524625" cy="257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400" y="2971800"/>
            <a:ext cx="899160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219200"/>
            <a:ext cx="8762999" cy="4405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609600"/>
            <a:ext cx="3162300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8675" y="1843088"/>
            <a:ext cx="7486650" cy="3171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38200" y="1219200"/>
            <a:ext cx="20955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6750" y="1552575"/>
            <a:ext cx="7810500" cy="3752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76463" y="2481263"/>
            <a:ext cx="4791075" cy="189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95400" y="1676400"/>
            <a:ext cx="6143625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6263" y="1690688"/>
            <a:ext cx="7991475" cy="3476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75" y="1809750"/>
            <a:ext cx="7715250" cy="3238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219200"/>
            <a:ext cx="2895600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0075" y="1319213"/>
            <a:ext cx="7943850" cy="421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1919288"/>
            <a:ext cx="7772400" cy="301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" y="1295400"/>
            <a:ext cx="28575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990600" y="1752600"/>
          <a:ext cx="7239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/>
                <a:gridCol w="1447800"/>
                <a:gridCol w="1066800"/>
                <a:gridCol w="2286000"/>
                <a:gridCol w="990600"/>
              </a:tblGrid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Emp_ID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Email_ID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Dept_ID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Aman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13579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Aa_ice@gmail.com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24682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Bb_ice@gmail.com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13489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Cc_ice@gmail.com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Tarek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65874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Dd_ice@gmail.com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914400"/>
            <a:ext cx="4991100" cy="51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2463" y="1190625"/>
            <a:ext cx="7839075" cy="447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6263" y="1366838"/>
            <a:ext cx="7991475" cy="412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33413" y="1243013"/>
            <a:ext cx="7877175" cy="4371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6750" y="1162050"/>
            <a:ext cx="7810500" cy="4533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1025" y="1300163"/>
            <a:ext cx="7981950" cy="425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90563" y="1709738"/>
            <a:ext cx="7762875" cy="343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1038" y="1214438"/>
            <a:ext cx="7781925" cy="4429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63" y="1243013"/>
            <a:ext cx="8143875" cy="4371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00238" y="2290763"/>
            <a:ext cx="5343525" cy="227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23875" y="1219200"/>
            <a:ext cx="809625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350821"/>
            <a:ext cx="6291263" cy="49831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914400"/>
            <a:ext cx="8610600" cy="4586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304800"/>
            <a:ext cx="2238375" cy="44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838200" y="990600"/>
          <a:ext cx="7239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/>
                <a:gridCol w="1447800"/>
                <a:gridCol w="1066800"/>
                <a:gridCol w="2286000"/>
                <a:gridCol w="990600"/>
              </a:tblGrid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Emp_ID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Email_ID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Dept_ID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Aman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13579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Aa_ice@gmail.com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24682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Bb_ice@gmail.com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13489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Cc_ice@gmail.com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Tarek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658743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Dd_ice@gmail.com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7200" y="3505200"/>
            <a:ext cx="1266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Super Keys: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3962400"/>
            <a:ext cx="275216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 smtClean="0"/>
              <a:t>{Emp_ID}</a:t>
            </a:r>
          </a:p>
          <a:p>
            <a:pPr marL="342900" indent="-342900">
              <a:buAutoNum type="arabicPeriod"/>
            </a:pPr>
            <a:r>
              <a:rPr lang="en-US" b="1" dirty="0" smtClean="0"/>
              <a:t>{NID}</a:t>
            </a:r>
          </a:p>
          <a:p>
            <a:pPr marL="342900" indent="-342900">
              <a:buAutoNum type="arabicPeriod"/>
            </a:pPr>
            <a:r>
              <a:rPr lang="en-US" b="1" dirty="0" smtClean="0"/>
              <a:t>{Email_ID}</a:t>
            </a:r>
          </a:p>
          <a:p>
            <a:pPr marL="342900" indent="-342900">
              <a:buAutoNum type="arabicPeriod"/>
            </a:pPr>
            <a:r>
              <a:rPr lang="en-US" b="1" dirty="0" smtClean="0"/>
              <a:t>{</a:t>
            </a:r>
            <a:r>
              <a:rPr lang="en-US" b="1" dirty="0" err="1" smtClean="0"/>
              <a:t>Emp_ID,NID</a:t>
            </a:r>
            <a:r>
              <a:rPr lang="en-US" b="1" dirty="0" smtClean="0"/>
              <a:t>}</a:t>
            </a:r>
          </a:p>
          <a:p>
            <a:pPr marL="342900" indent="-342900">
              <a:buAutoNum type="arabicPeriod"/>
            </a:pPr>
            <a:r>
              <a:rPr lang="en-US" b="1" dirty="0" smtClean="0"/>
              <a:t>{NID. Email_ID}</a:t>
            </a:r>
          </a:p>
          <a:p>
            <a:pPr marL="342900" indent="-342900">
              <a:buAutoNum type="arabicPeriod"/>
            </a:pPr>
            <a:r>
              <a:rPr lang="en-US" b="1" dirty="0" smtClean="0"/>
              <a:t>{</a:t>
            </a:r>
            <a:r>
              <a:rPr lang="en-US" b="1" dirty="0" err="1" smtClean="0"/>
              <a:t>Emp_ID,Email_ID</a:t>
            </a:r>
            <a:r>
              <a:rPr lang="en-US" b="1" dirty="0" smtClean="0"/>
              <a:t>}</a:t>
            </a:r>
          </a:p>
          <a:p>
            <a:pPr marL="342900" indent="-342900">
              <a:buAutoNum type="arabicPeriod"/>
            </a:pPr>
            <a:r>
              <a:rPr lang="en-US" b="1" dirty="0" smtClean="0"/>
              <a:t>{</a:t>
            </a:r>
            <a:r>
              <a:rPr lang="en-US" b="1" dirty="0" err="1" smtClean="0"/>
              <a:t>Emp_ID,NID,Email_ID</a:t>
            </a:r>
            <a:r>
              <a:rPr lang="en-US" b="1" dirty="0" smtClean="0"/>
              <a:t>}</a:t>
            </a:r>
          </a:p>
          <a:p>
            <a:pPr marL="342900" indent="-342900">
              <a:buAutoNum type="arabicPeriod"/>
            </a:pPr>
            <a:r>
              <a:rPr lang="en-US" b="1" dirty="0" smtClean="0"/>
              <a:t>{</a:t>
            </a:r>
            <a:r>
              <a:rPr lang="en-US" b="1" dirty="0" err="1" smtClean="0"/>
              <a:t>Emp_ID,Name</a:t>
            </a:r>
            <a:r>
              <a:rPr lang="en-US" b="1" dirty="0" smtClean="0"/>
              <a:t>}</a:t>
            </a:r>
          </a:p>
          <a:p>
            <a:pPr marL="342900" indent="-342900">
              <a:buAutoNum type="arabicPeriod"/>
            </a:pPr>
            <a:r>
              <a:rPr lang="en-US" b="1" dirty="0" smtClean="0"/>
              <a:t>Etc……</a:t>
            </a:r>
            <a:endParaRPr lang="en-US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33400" y="1066800"/>
            <a:ext cx="7781925" cy="4200525"/>
            <a:chOff x="533400" y="762000"/>
            <a:chExt cx="7781925" cy="4200525"/>
          </a:xfrm>
        </p:grpSpPr>
        <p:pic>
          <p:nvPicPr>
            <p:cNvPr id="7170" name="Picture 2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533400" y="762000"/>
              <a:ext cx="7781925" cy="3905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7171" name="Picture 3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762000" y="4724400"/>
              <a:ext cx="6210300" cy="238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914400" y="1752600"/>
          <a:ext cx="7239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/>
                <a:gridCol w="1447800"/>
                <a:gridCol w="1066800"/>
                <a:gridCol w="2286000"/>
                <a:gridCol w="990600"/>
              </a:tblGrid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Emp_ID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Email_ID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Dept_ID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Aman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13579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Aa_ice@gmail.com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24682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Bb_ice@gmail.com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Jetu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13489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Cc_ice@gmail.com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Tarek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658743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Dd_ice@gmail.com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00200" y="457200"/>
            <a:ext cx="5181600" cy="1266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914400" y="4343400"/>
            <a:ext cx="1672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Candidate Keys: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66800" y="4876800"/>
            <a:ext cx="15039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{Emp_ID}</a:t>
            </a:r>
          </a:p>
          <a:p>
            <a:pPr marL="342900" indent="-342900">
              <a:buAutoNum type="arabicPeriod"/>
            </a:pPr>
            <a:r>
              <a:rPr lang="en-US" dirty="0" smtClean="0"/>
              <a:t>{NID}</a:t>
            </a:r>
          </a:p>
          <a:p>
            <a:pPr marL="342900" indent="-342900">
              <a:buAutoNum type="arabicPeriod"/>
            </a:pPr>
            <a:r>
              <a:rPr lang="en-US" dirty="0" smtClean="0"/>
              <a:t>{Email_ID}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914400"/>
            <a:ext cx="83820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211</Words>
  <Application>Microsoft Office PowerPoint</Application>
  <PresentationFormat>On-screen Show (4:3)</PresentationFormat>
  <Paragraphs>170</Paragraphs>
  <Slides>40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DELL</dc:creator>
  <cp:lastModifiedBy>DELL</cp:lastModifiedBy>
  <cp:revision>66</cp:revision>
  <dcterms:created xsi:type="dcterms:W3CDTF">2021-11-24T04:50:54Z</dcterms:created>
  <dcterms:modified xsi:type="dcterms:W3CDTF">2021-11-24T07:21:19Z</dcterms:modified>
</cp:coreProperties>
</file>

<file path=docProps/thumbnail.jpeg>
</file>